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handoutMasterIdLst>
    <p:handoutMasterId r:id="rId3"/>
  </p:handoutMasterIdLst>
  <p:sldIdLst>
    <p:sldId id="257" r:id="rId2"/>
  </p:sldIdLst>
  <p:sldSz cx="6858000" cy="12192000"/>
  <p:notesSz cx="6858000" cy="9144000"/>
  <p:embeddedFontLst>
    <p:embeddedFont>
      <p:font typeface="Calibri Light" panose="020F0302020204030204" pitchFamily="34" charset="0"/>
      <p:regular r:id="rId4"/>
      <p:italic r:id="rId5"/>
    </p:embeddedFont>
    <p:embeddedFont>
      <p:font typeface="Roboto" panose="02000000000000000000" pitchFamily="2" charset="0"/>
      <p:regular r:id="rId6"/>
      <p:bold r:id="rId7"/>
      <p:bold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3B6C"/>
    <a:srgbClr val="1C9CD5"/>
    <a:srgbClr val="0D3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7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handoutMaster" Target="handoutMasters/handout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A0E60-47E6-4120-B584-13DB8D845B2A}" type="datetimeFigureOut">
              <a:rPr lang="pt-BR" smtClean="0"/>
              <a:t>28/05/2025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32970-45A5-4569-8A0B-D42CE55A03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206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551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9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955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81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09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66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25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82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50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0" y="-42454"/>
            <a:ext cx="6905759" cy="1227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8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tângulo 47">
            <a:extLst>
              <a:ext uri="{FF2B5EF4-FFF2-40B4-BE49-F238E27FC236}">
                <a16:creationId xmlns:a16="http://schemas.microsoft.com/office/drawing/2014/main" xmlns="" id="{2A861167-B428-38A6-645F-DEFCEA15684C}"/>
              </a:ext>
            </a:extLst>
          </p:cNvPr>
          <p:cNvSpPr/>
          <p:nvPr/>
        </p:nvSpPr>
        <p:spPr>
          <a:xfrm>
            <a:off x="387578" y="1085533"/>
            <a:ext cx="2952000" cy="2700000"/>
          </a:xfrm>
          <a:prstGeom prst="rect">
            <a:avLst/>
          </a:prstGeom>
          <a:solidFill>
            <a:schemeClr val="bg1"/>
          </a:solidFill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3" name="object 41">
            <a:extLst>
              <a:ext uri="{FF2B5EF4-FFF2-40B4-BE49-F238E27FC236}">
                <a16:creationId xmlns:a16="http://schemas.microsoft.com/office/drawing/2014/main" xmlns="" id="{36F7C63D-9F3D-D002-2431-A32E6D78CEF0}"/>
              </a:ext>
            </a:extLst>
          </p:cNvPr>
          <p:cNvSpPr txBox="1"/>
          <p:nvPr/>
        </p:nvSpPr>
        <p:spPr>
          <a:xfrm>
            <a:off x="387578" y="1085533"/>
            <a:ext cx="2952000" cy="252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pPr marL="72390" algn="ctr">
              <a:lnSpc>
                <a:spcPct val="100000"/>
              </a:lnSpc>
              <a:spcBef>
                <a:spcPts val="20"/>
              </a:spcBef>
            </a:pPr>
            <a:r>
              <a:rPr lang="pt-BR" sz="1400" b="1" spc="-45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INTRODUÇÃO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4" name="object 47">
            <a:extLst>
              <a:ext uri="{FF2B5EF4-FFF2-40B4-BE49-F238E27FC236}">
                <a16:creationId xmlns:a16="http://schemas.microsoft.com/office/drawing/2014/main" xmlns="" id="{7FB3F1C9-88E4-CC4D-CA8C-39F09BC94A6A}"/>
              </a:ext>
            </a:extLst>
          </p:cNvPr>
          <p:cNvSpPr txBox="1"/>
          <p:nvPr/>
        </p:nvSpPr>
        <p:spPr>
          <a:xfrm>
            <a:off x="387578" y="1446058"/>
            <a:ext cx="2952000" cy="688256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11760" marR="332740" algn="just">
              <a:lnSpc>
                <a:spcPct val="100000"/>
              </a:lnSpc>
              <a:spcBef>
                <a:spcPts val="735"/>
              </a:spcBef>
            </a:pPr>
            <a:r>
              <a:rPr lang="pt-BR" sz="1000" spc="-40" dirty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escrita sobre o que é a experiência, sobre o que ela fala/trata e o porquê foi desenvolvida/realizada, que é então a justificativa.</a:t>
            </a:r>
            <a:endParaRPr lang="pt-BR" sz="1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 useBgFill="1">
        <p:nvSpPr>
          <p:cNvPr id="49" name="Retângulo 48">
            <a:extLst>
              <a:ext uri="{FF2B5EF4-FFF2-40B4-BE49-F238E27FC236}">
                <a16:creationId xmlns:a16="http://schemas.microsoft.com/office/drawing/2014/main" xmlns="" id="{43CAA437-04DA-A1A6-A86F-0FC2F270F47A}"/>
              </a:ext>
            </a:extLst>
          </p:cNvPr>
          <p:cNvSpPr/>
          <p:nvPr/>
        </p:nvSpPr>
        <p:spPr>
          <a:xfrm>
            <a:off x="3515653" y="1085533"/>
            <a:ext cx="2952000" cy="2700000"/>
          </a:xfrm>
          <a:prstGeom prst="rect">
            <a:avLst/>
          </a:prstGeom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object 43">
            <a:extLst>
              <a:ext uri="{FF2B5EF4-FFF2-40B4-BE49-F238E27FC236}">
                <a16:creationId xmlns:a16="http://schemas.microsoft.com/office/drawing/2014/main" xmlns="" id="{38A24BA1-3446-6830-170A-1BAFA2E6C99A}"/>
              </a:ext>
            </a:extLst>
          </p:cNvPr>
          <p:cNvSpPr txBox="1"/>
          <p:nvPr/>
        </p:nvSpPr>
        <p:spPr>
          <a:xfrm>
            <a:off x="3518423" y="1085533"/>
            <a:ext cx="2952000" cy="252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pPr marL="75565">
              <a:lnSpc>
                <a:spcPct val="100000"/>
              </a:lnSpc>
              <a:spcBef>
                <a:spcPts val="20"/>
              </a:spcBef>
            </a:pPr>
            <a:r>
              <a:rPr lang="pt-BR" sz="1400" b="1" spc="-4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OBJETIVOS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6" name="object 48">
            <a:extLst>
              <a:ext uri="{FF2B5EF4-FFF2-40B4-BE49-F238E27FC236}">
                <a16:creationId xmlns:a16="http://schemas.microsoft.com/office/drawing/2014/main" xmlns="" id="{7C6580BC-154A-0B57-6BEE-337EC9AC8E76}"/>
              </a:ext>
            </a:extLst>
          </p:cNvPr>
          <p:cNvSpPr txBox="1"/>
          <p:nvPr/>
        </p:nvSpPr>
        <p:spPr>
          <a:xfrm>
            <a:off x="3515653" y="1445694"/>
            <a:ext cx="2952000" cy="416831"/>
          </a:xfrm>
          <a:prstGeom prst="rect">
            <a:avLst/>
          </a:prstGeom>
          <a:noFill/>
        </p:spPr>
        <p:txBody>
          <a:bodyPr vert="horz" wrap="square" lIns="36000" tIns="72000" rIns="36000" bIns="36000" rtlCol="0">
            <a:spAutoFit/>
          </a:bodyPr>
          <a:lstStyle/>
          <a:p>
            <a:pPr marL="90170" marR="798195" algn="just">
              <a:lnSpc>
                <a:spcPct val="100000"/>
              </a:lnSpc>
              <a:spcBef>
                <a:spcPts val="735"/>
              </a:spcBef>
            </a:pPr>
            <a:r>
              <a:rPr lang="pt-BR" sz="1000" spc="-40" dirty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que se tem como propósito, aquilo que se quer obter, alcançar, realizar.</a:t>
            </a:r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xmlns="" id="{99147281-8DA8-D5FA-4389-B26161B80DE5}"/>
              </a:ext>
            </a:extLst>
          </p:cNvPr>
          <p:cNvSpPr/>
          <p:nvPr/>
        </p:nvSpPr>
        <p:spPr>
          <a:xfrm>
            <a:off x="386777" y="6830030"/>
            <a:ext cx="6084447" cy="1620000"/>
          </a:xfrm>
          <a:prstGeom prst="rect">
            <a:avLst/>
          </a:prstGeom>
          <a:solidFill>
            <a:schemeClr val="bg1"/>
          </a:solidFill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object 39">
            <a:extLst>
              <a:ext uri="{FF2B5EF4-FFF2-40B4-BE49-F238E27FC236}">
                <a16:creationId xmlns:a16="http://schemas.microsoft.com/office/drawing/2014/main" xmlns="" id="{288AA2EF-7E0F-D6E1-8382-8AFA72C8CFEB}"/>
              </a:ext>
            </a:extLst>
          </p:cNvPr>
          <p:cNvSpPr txBox="1"/>
          <p:nvPr/>
        </p:nvSpPr>
        <p:spPr>
          <a:xfrm>
            <a:off x="386777" y="6830030"/>
            <a:ext cx="6084447" cy="288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36000" rIns="0" bIns="0" rtlCol="0" anchor="ctr" anchorCtr="1">
            <a:spAutoFit/>
          </a:bodyPr>
          <a:lstStyle/>
          <a:p>
            <a:pPr marL="71755">
              <a:lnSpc>
                <a:spcPts val="1820"/>
              </a:lnSpc>
            </a:pPr>
            <a:r>
              <a:rPr lang="pt-BR" sz="1400" b="1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DISCUSSÃO E CONCLUSÕES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xmlns="" id="{4AEBCBA8-E736-5C3A-8C2B-1C007E877566}"/>
              </a:ext>
            </a:extLst>
          </p:cNvPr>
          <p:cNvSpPr/>
          <p:nvPr/>
        </p:nvSpPr>
        <p:spPr>
          <a:xfrm>
            <a:off x="390480" y="3970012"/>
            <a:ext cx="2952000" cy="2700000"/>
          </a:xfrm>
          <a:prstGeom prst="rect">
            <a:avLst/>
          </a:prstGeom>
          <a:solidFill>
            <a:schemeClr val="bg1"/>
          </a:solidFill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object 40">
            <a:extLst>
              <a:ext uri="{FF2B5EF4-FFF2-40B4-BE49-F238E27FC236}">
                <a16:creationId xmlns:a16="http://schemas.microsoft.com/office/drawing/2014/main" xmlns="" id="{80E21F22-69A7-C2E4-4690-4C0D3BAF412C}"/>
              </a:ext>
            </a:extLst>
          </p:cNvPr>
          <p:cNvSpPr txBox="1"/>
          <p:nvPr/>
        </p:nvSpPr>
        <p:spPr>
          <a:xfrm>
            <a:off x="387578" y="3970012"/>
            <a:ext cx="2952000" cy="252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pPr marL="76200">
              <a:lnSpc>
                <a:spcPct val="100000"/>
              </a:lnSpc>
              <a:spcBef>
                <a:spcPts val="50"/>
              </a:spcBef>
            </a:pPr>
            <a:r>
              <a:rPr lang="pt-BR" sz="1400" b="1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METODOLOGIA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0" name="object 49">
            <a:extLst>
              <a:ext uri="{FF2B5EF4-FFF2-40B4-BE49-F238E27FC236}">
                <a16:creationId xmlns:a16="http://schemas.microsoft.com/office/drawing/2014/main" xmlns="" id="{7C31DA35-C462-0EA1-B8C6-677E8BF89097}"/>
              </a:ext>
            </a:extLst>
          </p:cNvPr>
          <p:cNvSpPr txBox="1"/>
          <p:nvPr/>
        </p:nvSpPr>
        <p:spPr>
          <a:xfrm>
            <a:off x="390480" y="4363610"/>
            <a:ext cx="2952000" cy="688256"/>
          </a:xfrm>
          <a:prstGeom prst="rect">
            <a:avLst/>
          </a:prstGeom>
        </p:spPr>
        <p:txBody>
          <a:bodyPr vert="horz" wrap="square" lIns="36000" tIns="36000" rIns="36000" bIns="36000" rtlCol="0" anchor="t" anchorCtr="0">
            <a:spAutoFit/>
          </a:bodyPr>
          <a:lstStyle/>
          <a:p>
            <a:pPr marL="115570" marR="352425" algn="just">
              <a:lnSpc>
                <a:spcPct val="100000"/>
              </a:lnSpc>
              <a:spcBef>
                <a:spcPts val="100"/>
              </a:spcBef>
            </a:pPr>
            <a:r>
              <a:rPr lang="pt-BR" sz="1000" spc="-25" dirty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Descrição do processo para se atingir </a:t>
            </a:r>
            <a:r>
              <a:rPr lang="pt-BR" sz="1000" spc="-25" dirty="0" smtClean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um </a:t>
            </a:r>
            <a:r>
              <a:rPr lang="pt-BR" sz="1000" spc="-25" dirty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determinado fim ou para se chegar ao conhecimento, ou seja, o caminho proposto e as ações planejadas.</a:t>
            </a:r>
            <a:endParaRPr lang="pt-BR" sz="1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xmlns="" id="{C99B8002-4058-03AE-BA34-1CC5DCA46657}"/>
              </a:ext>
            </a:extLst>
          </p:cNvPr>
          <p:cNvSpPr/>
          <p:nvPr/>
        </p:nvSpPr>
        <p:spPr>
          <a:xfrm>
            <a:off x="3518423" y="3970014"/>
            <a:ext cx="2952000" cy="2700000"/>
          </a:xfrm>
          <a:prstGeom prst="rect">
            <a:avLst/>
          </a:prstGeom>
          <a:solidFill>
            <a:schemeClr val="bg1"/>
          </a:solidFill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8" name="object 42">
            <a:extLst>
              <a:ext uri="{FF2B5EF4-FFF2-40B4-BE49-F238E27FC236}">
                <a16:creationId xmlns:a16="http://schemas.microsoft.com/office/drawing/2014/main" xmlns="" id="{36AC1749-5298-EC62-2935-A40CB2C6EA11}"/>
              </a:ext>
            </a:extLst>
          </p:cNvPr>
          <p:cNvSpPr txBox="1"/>
          <p:nvPr/>
        </p:nvSpPr>
        <p:spPr>
          <a:xfrm>
            <a:off x="3518423" y="3970014"/>
            <a:ext cx="2952000" cy="252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0" rIns="0" bIns="0" rtlCol="0" anchor="ctr" anchorCtr="1">
            <a:spAutoFit/>
          </a:bodyPr>
          <a:lstStyle/>
          <a:p>
            <a:pPr marL="75565">
              <a:lnSpc>
                <a:spcPct val="100000"/>
              </a:lnSpc>
              <a:spcBef>
                <a:spcPts val="50"/>
              </a:spcBef>
            </a:pPr>
            <a:r>
              <a:rPr lang="pt-BR" sz="1400" b="1" spc="-65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RESULTADOS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1" name="object 51">
            <a:extLst>
              <a:ext uri="{FF2B5EF4-FFF2-40B4-BE49-F238E27FC236}">
                <a16:creationId xmlns:a16="http://schemas.microsoft.com/office/drawing/2014/main" xmlns="" id="{0311E85C-06AB-5EF0-8CB6-43A0B28DE6CD}"/>
              </a:ext>
            </a:extLst>
          </p:cNvPr>
          <p:cNvSpPr txBox="1"/>
          <p:nvPr/>
        </p:nvSpPr>
        <p:spPr>
          <a:xfrm>
            <a:off x="3518423" y="4351847"/>
            <a:ext cx="2952000" cy="99603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90170" marR="313055" algn="just">
              <a:lnSpc>
                <a:spcPct val="100000"/>
              </a:lnSpc>
              <a:spcBef>
                <a:spcPts val="100"/>
              </a:spcBef>
            </a:pPr>
            <a:r>
              <a:rPr lang="pt-BR" sz="1000" spc="-25" dirty="0">
                <a:solidFill>
                  <a:srgbClr val="0B050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São os frutos, produtos, o que foi alcançado, a partir dos objetivos e da metodologia utilizada. Lembramos que os resultados podem ser apresentados de várias maneiras, as vezes é possível quantificar, outras vezes pode ser uma descrição qualitativa.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xmlns="" id="{99147281-8DA8-D5FA-4389-B26161B80DE5}"/>
              </a:ext>
            </a:extLst>
          </p:cNvPr>
          <p:cNvSpPr/>
          <p:nvPr/>
        </p:nvSpPr>
        <p:spPr>
          <a:xfrm>
            <a:off x="383206" y="8646692"/>
            <a:ext cx="6084447" cy="1620000"/>
          </a:xfrm>
          <a:prstGeom prst="rect">
            <a:avLst/>
          </a:prstGeom>
          <a:solidFill>
            <a:schemeClr val="bg1"/>
          </a:solidFill>
          <a:ln w="12700">
            <a:solidFill>
              <a:srgbClr val="033B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object 39">
            <a:extLst>
              <a:ext uri="{FF2B5EF4-FFF2-40B4-BE49-F238E27FC236}">
                <a16:creationId xmlns:a16="http://schemas.microsoft.com/office/drawing/2014/main" xmlns="" id="{288AA2EF-7E0F-D6E1-8382-8AFA72C8CFEB}"/>
              </a:ext>
            </a:extLst>
          </p:cNvPr>
          <p:cNvSpPr txBox="1"/>
          <p:nvPr/>
        </p:nvSpPr>
        <p:spPr>
          <a:xfrm>
            <a:off x="383206" y="8646692"/>
            <a:ext cx="6084447" cy="288000"/>
          </a:xfrm>
          <a:prstGeom prst="rect">
            <a:avLst/>
          </a:prstGeom>
          <a:solidFill>
            <a:srgbClr val="033B6C"/>
          </a:solidFill>
          <a:ln>
            <a:noFill/>
          </a:ln>
        </p:spPr>
        <p:txBody>
          <a:bodyPr vert="horz" wrap="square" lIns="0" tIns="36000" rIns="0" bIns="0" rtlCol="0" anchor="ctr" anchorCtr="1">
            <a:spAutoFit/>
          </a:bodyPr>
          <a:lstStyle/>
          <a:p>
            <a:pPr marL="71755">
              <a:lnSpc>
                <a:spcPts val="1820"/>
              </a:lnSpc>
            </a:pPr>
            <a:r>
              <a:rPr lang="pt-BR" sz="1400" b="1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REFERÊNCIAS</a:t>
            </a:r>
            <a:endParaRPr lang="pt-BR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998160" y="467360"/>
            <a:ext cx="286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033B6C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TÍTULO DO TRABALHO</a:t>
            </a:r>
            <a:endParaRPr lang="pt-BR" sz="2000" b="1" dirty="0">
              <a:solidFill>
                <a:srgbClr val="033B6C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8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nterna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126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Calibri Light</vt:lpstr>
      <vt:lpstr>Arial</vt:lpstr>
      <vt:lpstr>Roboto</vt:lpstr>
      <vt:lpstr>Calibri</vt:lpstr>
      <vt:lpstr>1_interna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Jean Pierre Costa Pinto Dykeman</dc:creator>
  <cp:lastModifiedBy>Jean Pierre Costa Pinto Dykeman</cp:lastModifiedBy>
  <cp:revision>69</cp:revision>
  <dcterms:created xsi:type="dcterms:W3CDTF">2020-06-12T12:46:15Z</dcterms:created>
  <dcterms:modified xsi:type="dcterms:W3CDTF">2025-05-28T11:55:18Z</dcterms:modified>
</cp:coreProperties>
</file>